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4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7231" autoAdjust="0"/>
  </p:normalViewPr>
  <p:slideViewPr>
    <p:cSldViewPr snapToGrid="0">
      <p:cViewPr varScale="1">
        <p:scale>
          <a:sx n="56" d="100"/>
          <a:sy n="56" d="100"/>
        </p:scale>
        <p:origin x="12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65D3E-DD25-4311-92E3-2BA434866231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C1F9A-2088-4AE7-BC4E-4A79A44F8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41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지금부터 행사를 시작합니다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행사는 결혼식 주례를 시작으로 신랑 입장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신부 입장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혼인 서약서 낭독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부모님께 편지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내빈께 인사 그리고 포토 타임 순으로 진행하겠습니다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1F9A-2088-4AE7-BC4E-4A79A44F8B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970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신랑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신부가 합동 준비한 혼인 서약서 낭독입니다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잘 경청하시기 바랍니다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en-US" altLang="ko-KR" dirty="0" smtClean="0"/>
              <a:t>The bride and groom read the wedding vows jointly prepared by the bride. Please listen carefully.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1F9A-2088-4AE7-BC4E-4A79A44F8B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23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ffectLst/>
              </a:rPr>
              <a:t>부모님께 편지      부모님께 편지  </a:t>
            </a:r>
            <a:r>
              <a:rPr lang="en-US" altLang="ko-KR" dirty="0" smtClean="0">
                <a:effectLst/>
              </a:rPr>
              <a:t>/ </a:t>
            </a:r>
            <a:r>
              <a:rPr lang="en-US" altLang="ko-KR" dirty="0" smtClean="0"/>
              <a:t>letter to parents      letter to parents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1F9A-2088-4AE7-BC4E-4A79A44F8B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70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내빈께 인사</a:t>
            </a:r>
            <a:br>
              <a:rPr lang="ko-KR" altLang="en-US" dirty="0" smtClean="0">
                <a:effectLst/>
              </a:rPr>
            </a:br>
            <a:r>
              <a:rPr lang="ko-KR" altLang="en-US" dirty="0" smtClean="0">
                <a:effectLst/>
              </a:rPr>
              <a:t>신랑 신부는 내빈께 인사하기 바랍니다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en-US" altLang="ko-KR" dirty="0" smtClean="0"/>
              <a:t>greeting the guest</a:t>
            </a:r>
            <a:br>
              <a:rPr lang="en-US" altLang="ko-KR" dirty="0" smtClean="0"/>
            </a:br>
            <a:r>
              <a:rPr lang="en-US" altLang="ko-KR" dirty="0" smtClean="0"/>
              <a:t>The bride and groom should say hello to the guest.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1F9A-2088-4AE7-BC4E-4A79A44F8B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5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51891"/>
          </a:xfrm>
        </p:spPr>
        <p:txBody>
          <a:bodyPr anchor="b">
            <a:normAutofit/>
          </a:bodyPr>
          <a:lstStyle>
            <a:lvl1pPr algn="ctr">
              <a:defRPr sz="32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829576"/>
            <a:ext cx="9144000" cy="428223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6F1D-1214-4841-A9DC-A67967105A7B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914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8EB-8592-4CCF-8972-46FF966D5BCD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1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77775-A121-4A8A-9BEB-D7184D3D3DCD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5662-DCCA-4407-9412-26EAB45BCDE4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2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63F3B-6A3D-4675-9282-5FC33F3BC75E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9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8B35-9341-45D1-BFE4-6F25812D3A74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1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2D63-93EC-459E-8688-EF2AC03E149E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3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8488D-4B0C-4826-AF25-333D517EC5EC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6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B41C-9848-4F4E-9B97-3E8AE5F6F1AB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54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1F30-9728-4536-A716-70E334FF6F22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02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3B06-F840-4D1C-8E15-234B280E7E47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86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532551"/>
            <a:ext cx="10515600" cy="51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5241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B81F9B6-0F01-4798-A8E8-EFAAEF675BE2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91BA05C-92A0-4957-A1A4-36B1551C79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44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em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6.emf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.m4a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9558241" y="3002625"/>
            <a:ext cx="2124319" cy="266299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4677" y="869428"/>
            <a:ext cx="2124319" cy="266299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결혼식</a:t>
            </a:r>
            <a:r>
              <a:rPr lang="en-US" altLang="ko-KR" sz="2400" dirty="0" smtClean="0"/>
              <a:t>(Wedding Party)</a:t>
            </a:r>
            <a:endParaRPr lang="ko-KR" altLang="en-US" sz="2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416868" y="6200887"/>
            <a:ext cx="3775132" cy="312057"/>
          </a:xfrm>
        </p:spPr>
        <p:txBody>
          <a:bodyPr>
            <a:normAutofit/>
          </a:bodyPr>
          <a:lstStyle/>
          <a:p>
            <a:r>
              <a:rPr lang="ko-KR" altLang="en-US" sz="1400" b="1" dirty="0" smtClean="0"/>
              <a:t>도도 웨딩</a:t>
            </a:r>
            <a:r>
              <a:rPr lang="en-US" altLang="ko-KR" sz="1400" b="1" dirty="0" smtClean="0"/>
              <a:t>(</a:t>
            </a:r>
            <a:r>
              <a:rPr lang="en-US" altLang="ko-KR" sz="1400" b="1" dirty="0" smtClean="0"/>
              <a:t>Dodo)</a:t>
            </a:r>
            <a:endParaRPr lang="ko-KR" altLang="en-US" sz="14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84606" y="2949317"/>
            <a:ext cx="1998617" cy="31350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612169" y="5014252"/>
            <a:ext cx="1998617" cy="31350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79" y="4505807"/>
            <a:ext cx="1998617" cy="313508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68712" y="3344699"/>
            <a:ext cx="1998617" cy="313508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190818-star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2262" y="5114441"/>
            <a:ext cx="609600" cy="609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62" y="1157335"/>
            <a:ext cx="619125" cy="19431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5" y="3344699"/>
            <a:ext cx="628650" cy="18859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4127953" y="3930107"/>
            <a:ext cx="1998617" cy="313508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63138" y="2213586"/>
            <a:ext cx="2124319" cy="266299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320" y="2529903"/>
            <a:ext cx="619125" cy="19431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11" y="2587053"/>
            <a:ext cx="628650" cy="18859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140756" y="4468111"/>
            <a:ext cx="1998617" cy="313508"/>
          </a:xfrm>
          <a:prstGeom prst="roundRect">
            <a:avLst/>
          </a:prstGeom>
          <a:solidFill>
            <a:srgbClr val="FA408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92" y="3144897"/>
            <a:ext cx="818505" cy="97833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23" y="208409"/>
            <a:ext cx="619125" cy="952500"/>
          </a:xfrm>
          <a:prstGeom prst="rect">
            <a:avLst/>
          </a:prstGeom>
        </p:spPr>
      </p:pic>
      <p:sp>
        <p:nvSpPr>
          <p:cNvPr id="22" name="부제목 2"/>
          <p:cNvSpPr txBox="1">
            <a:spLocks/>
          </p:cNvSpPr>
          <p:nvPr/>
        </p:nvSpPr>
        <p:spPr>
          <a:xfrm>
            <a:off x="8416868" y="6512944"/>
            <a:ext cx="3775132" cy="312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GNU/GPL </a:t>
            </a:r>
            <a:r>
              <a:rPr lang="en-US" altLang="ko-KR" sz="1400" b="1" smtClean="0"/>
              <a:t>v3 License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48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FFC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6339-99A5-4625-BAD2-C933EC20B1B1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448749" y="1607168"/>
            <a:ext cx="2656116" cy="52794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결혼식 주례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(Introduce to Audio)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722964" y="2191409"/>
            <a:ext cx="2782390" cy="527942"/>
          </a:xfrm>
          <a:prstGeom prst="roundRect">
            <a:avLst>
              <a:gd name="adj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신랑 입장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(Groom's Entry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448749" y="2729700"/>
            <a:ext cx="2656116" cy="52794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신부 입장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(Bridal entry)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22964" y="3267991"/>
            <a:ext cx="2782390" cy="527942"/>
          </a:xfrm>
          <a:prstGeom prst="roundRect">
            <a:avLst>
              <a:gd name="adj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혼인 서약서 낭독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(Reading the marriage vow)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48749" y="3795933"/>
            <a:ext cx="2656116" cy="52794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부모님께 편지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(Letter to parents)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722964" y="4321174"/>
            <a:ext cx="2782390" cy="527942"/>
          </a:xfrm>
          <a:prstGeom prst="roundRect">
            <a:avLst>
              <a:gd name="adj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내빈께 인사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(Greetings to my guests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48749" y="4836067"/>
            <a:ext cx="2656116" cy="52794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 촬영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(Photo Time)</a:t>
            </a:r>
          </a:p>
        </p:txBody>
      </p:sp>
      <p:pic>
        <p:nvPicPr>
          <p:cNvPr id="3" name="190818-story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8262" y="5110468"/>
            <a:ext cx="609600" cy="609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7124"/>
            <a:ext cx="1609725" cy="19240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455714" y="3435651"/>
            <a:ext cx="1259457" cy="2274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75873" y="3022981"/>
            <a:ext cx="219137" cy="10869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6545" y="1607168"/>
            <a:ext cx="797798" cy="1221328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5722964" y="5375428"/>
            <a:ext cx="2782390" cy="527942"/>
          </a:xfrm>
          <a:prstGeom prst="roundRect">
            <a:avLst>
              <a:gd name="adj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피로연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(Reception)</a:t>
            </a:r>
          </a:p>
        </p:txBody>
      </p:sp>
    </p:spTree>
    <p:extLst>
      <p:ext uri="{BB962C8B-B14F-4D97-AF65-F5344CB8AC3E}">
        <p14:creationId xmlns:p14="http://schemas.microsoft.com/office/powerpoint/2010/main" val="210078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6315952" y="1678789"/>
            <a:ext cx="5325352" cy="48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68082" y="1678789"/>
            <a:ext cx="5325352" cy="48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5662-DCCA-4407-9412-26EAB45BCDE4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self-wedding-korea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22275" y="2605384"/>
            <a:ext cx="609600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730548"/>
            <a:ext cx="181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한국어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(Korean)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4718" y="173054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영어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(English)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self-wedding-english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73828" y="2605384"/>
            <a:ext cx="609600" cy="6096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0" y="161506"/>
            <a:ext cx="5693434" cy="527942"/>
          </a:xfrm>
          <a:prstGeom prst="roundRect">
            <a:avLst>
              <a:gd name="adj" fmla="val 50000"/>
            </a:avLst>
          </a:prstGeom>
          <a:solidFill>
            <a:srgbClr val="FA4082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결혼식 주례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(Introduce to Audio)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3434" y="4095045"/>
            <a:ext cx="797798" cy="12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5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4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5662-DCCA-4407-9412-26EAB45BCDE4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54200" y="2814178"/>
            <a:ext cx="2782390" cy="527942"/>
          </a:xfrm>
          <a:prstGeom prst="roundRect">
            <a:avLst>
              <a:gd name="adj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신랑 입장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(Groom's Entry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190818-entrance-ma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1000" y="3670615"/>
            <a:ext cx="609600" cy="6096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522027" y="2814178"/>
            <a:ext cx="2656116" cy="52794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신부 입장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(Bridal entry)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190818-entrance-woma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5285" y="3670615"/>
            <a:ext cx="609600" cy="60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75" y="689448"/>
            <a:ext cx="619125" cy="19431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35" y="763981"/>
            <a:ext cx="628650" cy="18859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0" y="161506"/>
            <a:ext cx="5693434" cy="527942"/>
          </a:xfrm>
          <a:prstGeom prst="roundRect">
            <a:avLst>
              <a:gd name="adj" fmla="val 50000"/>
            </a:avLst>
          </a:prstGeom>
          <a:solidFill>
            <a:srgbClr val="FA4082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Entry Time(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입장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63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5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13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5662-DCCA-4407-9412-26EAB45BCDE4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190818-Reading the marriage v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199" y="4761974"/>
            <a:ext cx="609600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620" y="2216231"/>
            <a:ext cx="1920546" cy="229556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0" y="161506"/>
            <a:ext cx="5693434" cy="527942"/>
          </a:xfrm>
          <a:prstGeom prst="roundRect">
            <a:avLst>
              <a:gd name="adj" fmla="val 50000"/>
            </a:avLst>
          </a:prstGeom>
          <a:solidFill>
            <a:srgbClr val="FA4082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혼인 서약서 낭독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(Reading the marriage vow)</a:t>
            </a:r>
          </a:p>
        </p:txBody>
      </p:sp>
    </p:spTree>
    <p:extLst>
      <p:ext uri="{BB962C8B-B14F-4D97-AF65-F5344CB8AC3E}">
        <p14:creationId xmlns:p14="http://schemas.microsoft.com/office/powerpoint/2010/main" val="57522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74000">
              <a:schemeClr val="bg1">
                <a:lumMod val="75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40048" y="1916973"/>
            <a:ext cx="2841685" cy="22637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5662-DCCA-4407-9412-26EAB45BCDE4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867556" y="3652731"/>
            <a:ext cx="2656116" cy="52794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190818-LettertoParen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0814" y="4681118"/>
            <a:ext cx="609600" cy="60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46" y="2105848"/>
            <a:ext cx="619125" cy="19431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4" y="1573396"/>
            <a:ext cx="628650" cy="18859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709495" y="1916973"/>
            <a:ext cx="2841685" cy="22637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337" y="2071806"/>
            <a:ext cx="619125" cy="1943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96" y="2162998"/>
            <a:ext cx="628650" cy="18859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687" y="2071806"/>
            <a:ext cx="628650" cy="1885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45" y="1516246"/>
            <a:ext cx="619125" cy="1943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1425" y="4829556"/>
            <a:ext cx="376570" cy="11818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770" y="4864317"/>
            <a:ext cx="382363" cy="11470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8119" y="4829556"/>
            <a:ext cx="376570" cy="11818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9464" y="4864317"/>
            <a:ext cx="382363" cy="11470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7916" y="4829556"/>
            <a:ext cx="376570" cy="11818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89261" y="4864317"/>
            <a:ext cx="382363" cy="11470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74610" y="4829556"/>
            <a:ext cx="376570" cy="11818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35955" y="4864317"/>
            <a:ext cx="382363" cy="1147089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0" y="161506"/>
            <a:ext cx="5693434" cy="527942"/>
          </a:xfrm>
          <a:prstGeom prst="roundRect">
            <a:avLst>
              <a:gd name="adj" fmla="val 50000"/>
            </a:avLst>
          </a:prstGeom>
          <a:solidFill>
            <a:srgbClr val="FA4082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부모님께 편지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(Letter to parents)</a:t>
            </a:r>
          </a:p>
        </p:txBody>
      </p:sp>
    </p:spTree>
    <p:extLst>
      <p:ext uri="{BB962C8B-B14F-4D97-AF65-F5344CB8AC3E}">
        <p14:creationId xmlns:p14="http://schemas.microsoft.com/office/powerpoint/2010/main" val="81026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5662-DCCA-4407-9412-26EAB45BCDE4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988488" y="3867420"/>
            <a:ext cx="2782390" cy="527942"/>
          </a:xfrm>
          <a:prstGeom prst="roundRect">
            <a:avLst>
              <a:gd name="adj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내빈께 인사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(Greetings to my guests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190818-GreetingstoMyGues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4883" y="4818662"/>
            <a:ext cx="609600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38" y="2565862"/>
            <a:ext cx="1162050" cy="1409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78" y="2565862"/>
            <a:ext cx="1162050" cy="1409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8" y="1637016"/>
            <a:ext cx="619125" cy="1943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67" y="1665591"/>
            <a:ext cx="628650" cy="188595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0" y="161506"/>
            <a:ext cx="5693434" cy="527942"/>
          </a:xfrm>
          <a:prstGeom prst="roundRect">
            <a:avLst>
              <a:gd name="adj" fmla="val 50000"/>
            </a:avLst>
          </a:prstGeom>
          <a:solidFill>
            <a:srgbClr val="FA4082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내빈께 인사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(Greetings to my guests)</a:t>
            </a:r>
          </a:p>
        </p:txBody>
      </p:sp>
    </p:spTree>
    <p:extLst>
      <p:ext uri="{BB962C8B-B14F-4D97-AF65-F5344CB8AC3E}">
        <p14:creationId xmlns:p14="http://schemas.microsoft.com/office/powerpoint/2010/main" val="243878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5662-DCCA-4407-9412-26EAB45BCDE4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798545" y="4050550"/>
            <a:ext cx="2656116" cy="52794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 촬영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(Photo Time)</a:t>
            </a:r>
          </a:p>
        </p:txBody>
      </p:sp>
      <p:pic>
        <p:nvPicPr>
          <p:cNvPr id="7" name="190818-photoTi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1803" y="4811870"/>
            <a:ext cx="609600" cy="60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92" y="1250411"/>
            <a:ext cx="619125" cy="19431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92" y="1307561"/>
            <a:ext cx="628650" cy="1885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60" y="1902647"/>
            <a:ext cx="628650" cy="18859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516" y="1902647"/>
            <a:ext cx="628650" cy="1885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249" y="1845497"/>
            <a:ext cx="619125" cy="1943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661" y="1845497"/>
            <a:ext cx="619125" cy="19431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95" y="1902647"/>
            <a:ext cx="544080" cy="66003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0" y="161506"/>
            <a:ext cx="5693434" cy="527942"/>
          </a:xfrm>
          <a:prstGeom prst="roundRect">
            <a:avLst>
              <a:gd name="adj" fmla="val 50000"/>
            </a:avLst>
          </a:prstGeom>
          <a:solidFill>
            <a:srgbClr val="FA4082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촬영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(Photo Time)</a:t>
            </a:r>
          </a:p>
        </p:txBody>
      </p:sp>
    </p:spTree>
    <p:extLst>
      <p:ext uri="{BB962C8B-B14F-4D97-AF65-F5344CB8AC3E}">
        <p14:creationId xmlns:p14="http://schemas.microsoft.com/office/powerpoint/2010/main" val="96974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5662-DCCA-4407-9412-26EAB45BCDE4}" type="datetime1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A05C-92A0-4957-A1A4-36B1551C79C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0" y="161506"/>
            <a:ext cx="5693434" cy="527942"/>
          </a:xfrm>
          <a:prstGeom prst="roundRect">
            <a:avLst>
              <a:gd name="adj" fmla="val 50000"/>
            </a:avLst>
          </a:prstGeom>
          <a:solidFill>
            <a:srgbClr val="FA4082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피로연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(Reception)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87" y="1694911"/>
            <a:ext cx="2286000" cy="32956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38" y="2565862"/>
            <a:ext cx="1162050" cy="14097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86" y="2565862"/>
            <a:ext cx="11620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228</Words>
  <Application>Microsoft Office PowerPoint</Application>
  <PresentationFormat>와이드스크린</PresentationFormat>
  <Paragraphs>68</Paragraphs>
  <Slides>9</Slides>
  <Notes>4</Notes>
  <HiddenSlides>0</HiddenSlides>
  <MMClips>10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나눔고딕</vt:lpstr>
      <vt:lpstr>맑은 고딕</vt:lpstr>
      <vt:lpstr>Arial</vt:lpstr>
      <vt:lpstr>Office 테마</vt:lpstr>
      <vt:lpstr>결혼식(Wedding Party)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148</cp:revision>
  <dcterms:created xsi:type="dcterms:W3CDTF">2019-08-17T14:48:09Z</dcterms:created>
  <dcterms:modified xsi:type="dcterms:W3CDTF">2019-08-18T03:19:54Z</dcterms:modified>
</cp:coreProperties>
</file>